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44D4E"/>
    <a:srgbClr val="7EA6AA"/>
    <a:srgbClr val="1D4549"/>
    <a:srgbClr val="EAEAEA"/>
    <a:srgbClr val="87C5CB"/>
    <a:srgbClr val="5BFFFF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27" d="100"/>
          <a:sy n="27" d="100"/>
        </p:scale>
        <p:origin x="786" y="13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F5FCE-FDEA-4465-BCF6-C7F63911A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6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CA81D-4204-48B1-A4D7-36EFD127B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5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8C6D-384C-4677-A8CE-0D580832C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49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93925" y="7680325"/>
            <a:ext cx="19675475" cy="2172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7A3F5-B070-47AF-A223-F33332FE8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1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242BF-F4C0-49CF-80EA-38D6C064D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9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423EF-61E0-492B-A58A-8462960B8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7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45B66-FD4B-43D3-97DD-29BBADAFE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5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DC469-4A79-40F8-9FD1-29BC04AA7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6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ED9D9-385C-4EF3-825C-DD7EC451E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0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43B82-F4E2-4569-B1E8-B9E053E8F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5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2E94D-57D8-45DE-BBE8-59CBB7A5E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6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D068A-1390-4726-BE45-AB18C473B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8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4" tIns="235127" rIns="470254" bIns="2351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4" tIns="235127" rIns="470254" bIns="235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8350"/>
            <a:ext cx="10242550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70254" tIns="235127" rIns="470254" bIns="235127" numCol="1" anchor="t" anchorCtr="0" compatLnSpc="1">
            <a:prstTxWarp prst="textNoShape">
              <a:avLst/>
            </a:prstTxWarp>
          </a:bodyPr>
          <a:lstStyle>
            <a:lvl1pPr>
              <a:defRPr sz="7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8350"/>
            <a:ext cx="13900150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70254" tIns="235127" rIns="470254" bIns="235127" numCol="1" anchor="t" anchorCtr="0" compatLnSpc="1">
            <a:prstTxWarp prst="textNoShape">
              <a:avLst/>
            </a:prstTxWarp>
          </a:bodyPr>
          <a:lstStyle>
            <a:lvl1pPr algn="ctr">
              <a:defRPr sz="7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8350"/>
            <a:ext cx="10242550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70254" tIns="235127" rIns="470254" bIns="235127" numCol="1" anchor="t" anchorCtr="0" compatLnSpc="1">
            <a:prstTxWarp prst="textNoShape">
              <a:avLst/>
            </a:prstTxWarp>
          </a:bodyPr>
          <a:lstStyle>
            <a:lvl1pPr algn="r">
              <a:defRPr sz="7100" smtClean="0">
                <a:latin typeface="Arial" pitchFamily="34" charset="0"/>
              </a:defRPr>
            </a:lvl1pPr>
          </a:lstStyle>
          <a:p>
            <a:pPr>
              <a:defRPr/>
            </a:pPr>
            <a:fld id="{D74CA0E6-19C8-4E24-ACA2-24DF946E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9pPr>
    </p:titleStyle>
    <p:bodyStyle>
      <a:lvl1pPr marL="1762125" indent="-1762125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8513" indent="-1174750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400">
          <a:solidFill>
            <a:schemeClr val="tx1"/>
          </a:solidFill>
          <a:latin typeface="+mn-lt"/>
        </a:defRPr>
      </a:lvl3pPr>
      <a:lvl4pPr marL="8229600" indent="-1174750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2275" indent="-1176338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94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66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38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110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Grp="1" noChangeArrowheads="1"/>
          </p:cNvSpPr>
          <p:nvPr>
            <p:ph type="title"/>
          </p:nvPr>
        </p:nvSpPr>
        <p:spPr>
          <a:xfrm>
            <a:off x="730250" y="1317625"/>
            <a:ext cx="42338625" cy="5486400"/>
          </a:xfrm>
          <a:solidFill>
            <a:schemeClr val="accent2"/>
          </a:solidFill>
        </p:spPr>
        <p:txBody>
          <a:bodyPr/>
          <a:lstStyle/>
          <a:p>
            <a:pPr eaLnBrk="1" hangingPunct="1">
              <a:spcBef>
                <a:spcPts val="6000"/>
              </a:spcBef>
              <a:defRPr/>
            </a:pPr>
            <a:r>
              <a:rPr lang="en-US" sz="8000" b="1" dirty="0">
                <a:solidFill>
                  <a:schemeClr val="bg1"/>
                </a:solidFill>
              </a:rPr>
              <a:t>[Title]</a:t>
            </a:r>
            <a:br>
              <a:rPr lang="en-US" sz="11300" b="1" dirty="0">
                <a:solidFill>
                  <a:schemeClr val="bg1"/>
                </a:solidFill>
              </a:rPr>
            </a:br>
            <a:r>
              <a:rPr lang="en-US" sz="3800" b="1" dirty="0">
                <a:solidFill>
                  <a:schemeClr val="bg1"/>
                </a:solidFill>
              </a:rPr>
              <a:t> </a:t>
            </a:r>
            <a:br>
              <a:rPr lang="en-US" sz="113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[Authors]</a:t>
            </a:r>
            <a:br>
              <a:rPr lang="en-US" sz="4000" i="1" dirty="0">
                <a:solidFill>
                  <a:schemeClr val="bg1"/>
                </a:solidFill>
              </a:rPr>
            </a:br>
            <a:endParaRPr lang="en-US" sz="5500" i="1" dirty="0">
              <a:solidFill>
                <a:schemeClr val="bg1"/>
              </a:solidFill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88950" y="7467600"/>
            <a:ext cx="13893800" cy="137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71450" tIns="85725" rIns="171450" bIns="85725" anchor="ctr"/>
          <a:lstStyle/>
          <a:p>
            <a:pPr algn="ctr" defTabSz="4703763">
              <a:defRPr/>
            </a:pPr>
            <a:r>
              <a:rPr lang="en-US" sz="5400" b="1" dirty="0"/>
              <a:t>Introduction</a:t>
            </a: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4814550" y="7467600"/>
            <a:ext cx="13893800" cy="137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71450" tIns="85725" rIns="171450" bIns="85725" anchor="ctr"/>
          <a:lstStyle/>
          <a:p>
            <a:pPr algn="ctr" defTabSz="4703763">
              <a:defRPr/>
            </a:pPr>
            <a:r>
              <a:rPr lang="en-US" sz="5400" b="1" dirty="0"/>
              <a:t>Task &amp; Results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29381450" y="7467600"/>
            <a:ext cx="13893800" cy="137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71450" tIns="85725" rIns="171450" bIns="85725" anchor="ctr"/>
          <a:lstStyle/>
          <a:p>
            <a:pPr algn="ctr" defTabSz="4703763">
              <a:defRPr/>
            </a:pPr>
            <a:r>
              <a:rPr lang="en-US" sz="5400" b="1" dirty="0"/>
              <a:t>Methods</a:t>
            </a:r>
          </a:p>
        </p:txBody>
      </p:sp>
      <p:sp>
        <p:nvSpPr>
          <p:cNvPr id="2054" name="Text Box 21"/>
          <p:cNvSpPr txBox="1">
            <a:spLocks noChangeArrowheads="1"/>
          </p:cNvSpPr>
          <p:nvPr/>
        </p:nvSpPr>
        <p:spPr bwMode="auto">
          <a:xfrm>
            <a:off x="730250" y="16681450"/>
            <a:ext cx="1329055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50" tIns="85725" rIns="171450" bIns="85725">
            <a:spAutoFit/>
          </a:bodyPr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9200"/>
          </a:p>
        </p:txBody>
      </p:sp>
      <p:sp>
        <p:nvSpPr>
          <p:cNvPr id="2055" name="Text Box 22"/>
          <p:cNvSpPr txBox="1">
            <a:spLocks noChangeArrowheads="1"/>
          </p:cNvSpPr>
          <p:nvPr/>
        </p:nvSpPr>
        <p:spPr bwMode="auto">
          <a:xfrm>
            <a:off x="609600" y="16529050"/>
            <a:ext cx="13776325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50" tIns="85725" rIns="171450" bIns="85725">
            <a:spAutoFit/>
          </a:bodyPr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9200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488950" y="24807446"/>
            <a:ext cx="13893800" cy="137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71450" tIns="85725" rIns="171450" bIns="85725" anchor="ctr"/>
          <a:lstStyle/>
          <a:p>
            <a:pPr algn="ctr" defTabSz="4703763">
              <a:defRPr/>
            </a:pPr>
            <a:r>
              <a:rPr lang="en-US" sz="5400" b="1" dirty="0"/>
              <a:t>Objectives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29413200" y="29794200"/>
            <a:ext cx="13893800" cy="137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71450" tIns="85725" rIns="171450" bIns="85725" anchor="ctr"/>
          <a:lstStyle/>
          <a:p>
            <a:pPr algn="ctr" defTabSz="4703763">
              <a:defRPr/>
            </a:pPr>
            <a:r>
              <a:rPr lang="en-US" sz="5400" b="1"/>
              <a:t>References</a:t>
            </a:r>
          </a:p>
        </p:txBody>
      </p:sp>
      <p:sp>
        <p:nvSpPr>
          <p:cNvPr id="2063" name="Text Box 40"/>
          <p:cNvSpPr txBox="1">
            <a:spLocks noChangeArrowheads="1"/>
          </p:cNvSpPr>
          <p:nvPr/>
        </p:nvSpPr>
        <p:spPr bwMode="auto">
          <a:xfrm>
            <a:off x="730250" y="9144000"/>
            <a:ext cx="13366750" cy="15163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50" tIns="85725" rIns="171450" bIns="85725"/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/>
              <a:t>      </a:t>
            </a:r>
            <a:endParaRPr lang="en-US" sz="3400" dirty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29337000" y="21183600"/>
            <a:ext cx="13893800" cy="137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71450" tIns="85725" rIns="171450" bIns="85725" anchor="ctr"/>
          <a:lstStyle/>
          <a:p>
            <a:pPr algn="ctr" defTabSz="4703763">
              <a:defRPr/>
            </a:pPr>
            <a:r>
              <a:rPr lang="en-US" sz="5400" b="1" dirty="0"/>
              <a:t>Conclusion</a:t>
            </a:r>
          </a:p>
        </p:txBody>
      </p:sp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730251" y="26441400"/>
            <a:ext cx="13290550" cy="3841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50" tIns="85725" rIns="171450" bIns="85725"/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4500" dirty="0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14859000" y="9144000"/>
            <a:ext cx="13792200" cy="2339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Rectangle 30"/>
          <p:cNvSpPr>
            <a:spLocks noChangeArrowheads="1"/>
          </p:cNvSpPr>
          <p:nvPr/>
        </p:nvSpPr>
        <p:spPr bwMode="auto">
          <a:xfrm>
            <a:off x="14859000" y="9144000"/>
            <a:ext cx="13792200" cy="830196"/>
          </a:xfrm>
          <a:prstGeom prst="rect">
            <a:avLst/>
          </a:prstGeom>
          <a:solidFill>
            <a:srgbClr val="32606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4813300"/>
            <a:r>
              <a:rPr lang="en-US" sz="4800" b="1" dirty="0">
                <a:solidFill>
                  <a:schemeClr val="bg1"/>
                </a:solidFill>
              </a:rPr>
              <a:t>Figure 1. </a:t>
            </a:r>
          </a:p>
        </p:txBody>
      </p:sp>
      <p:sp>
        <p:nvSpPr>
          <p:cNvPr id="36" name="Rectangle 30"/>
          <p:cNvSpPr>
            <a:spLocks noChangeArrowheads="1"/>
          </p:cNvSpPr>
          <p:nvPr/>
        </p:nvSpPr>
        <p:spPr bwMode="auto">
          <a:xfrm>
            <a:off x="14859000" y="23926800"/>
            <a:ext cx="13792200" cy="830196"/>
          </a:xfrm>
          <a:prstGeom prst="rect">
            <a:avLst/>
          </a:prstGeom>
          <a:solidFill>
            <a:srgbClr val="32606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4813300"/>
            <a:r>
              <a:rPr lang="en-US" sz="4800" b="1" dirty="0">
                <a:solidFill>
                  <a:schemeClr val="bg1"/>
                </a:solidFill>
              </a:rPr>
              <a:t>Figure 3. </a:t>
            </a:r>
          </a:p>
        </p:txBody>
      </p:sp>
      <p:cxnSp>
        <p:nvCxnSpPr>
          <p:cNvPr id="24" name="Straight Connector 23"/>
          <p:cNvCxnSpPr>
            <a:stCxn id="36" idx="2"/>
          </p:cNvCxnSpPr>
          <p:nvPr/>
        </p:nvCxnSpPr>
        <p:spPr bwMode="auto">
          <a:xfrm>
            <a:off x="21755100" y="24756996"/>
            <a:ext cx="38100" cy="77804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Rectangle 30">
            <a:extLst>
              <a:ext uri="{FF2B5EF4-FFF2-40B4-BE49-F238E27FC236}">
                <a16:creationId xmlns:a16="http://schemas.microsoft.com/office/drawing/2014/main" id="{DD18AEE7-EDA5-B94C-B2C0-267E24160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0" y="14782800"/>
            <a:ext cx="13792200" cy="830196"/>
          </a:xfrm>
          <a:prstGeom prst="rect">
            <a:avLst/>
          </a:prstGeom>
          <a:solidFill>
            <a:srgbClr val="32606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4813300"/>
            <a:r>
              <a:rPr lang="en-US" sz="4800" b="1" dirty="0">
                <a:solidFill>
                  <a:schemeClr val="bg1"/>
                </a:solidFill>
              </a:rPr>
              <a:t>Figure 2. 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443150B-F007-3A42-BD28-E1D3EEF4DE05}"/>
              </a:ext>
            </a:extLst>
          </p:cNvPr>
          <p:cNvCxnSpPr>
            <a:cxnSpLocks/>
            <a:endCxn id="36" idx="0"/>
          </p:cNvCxnSpPr>
          <p:nvPr/>
        </p:nvCxnSpPr>
        <p:spPr bwMode="auto">
          <a:xfrm>
            <a:off x="21723350" y="15612996"/>
            <a:ext cx="31750" cy="83138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81516D-4869-FC40-8198-4AE34AE008EF}"/>
              </a:ext>
            </a:extLst>
          </p:cNvPr>
          <p:cNvCxnSpPr/>
          <p:nvPr/>
        </p:nvCxnSpPr>
        <p:spPr bwMode="auto">
          <a:xfrm>
            <a:off x="24612600" y="23545800"/>
            <a:ext cx="6477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7E7462C-3954-FC47-9485-491EA8B244FC}"/>
              </a:ext>
            </a:extLst>
          </p:cNvPr>
          <p:cNvSpPr txBox="1"/>
          <p:nvPr/>
        </p:nvSpPr>
        <p:spPr>
          <a:xfrm>
            <a:off x="24765000" y="23469600"/>
            <a:ext cx="37382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8247</TotalTime>
  <Words>29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[Title]   [Authors] 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to make a scientific poster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Erickson, Molly [PSY]</cp:lastModifiedBy>
  <cp:revision>145</cp:revision>
  <dcterms:created xsi:type="dcterms:W3CDTF">2004-07-26T21:45:23Z</dcterms:created>
  <dcterms:modified xsi:type="dcterms:W3CDTF">2023-12-05T16:16:14Z</dcterms:modified>
  <cp:category>templates for scientific poster</cp:category>
</cp:coreProperties>
</file>