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11D"/>
    <a:srgbClr val="FFFF99"/>
    <a:srgbClr val="EAEAEA"/>
    <a:srgbClr val="87C5CB"/>
    <a:srgbClr val="5BFF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68" autoAdjust="0"/>
    <p:restoredTop sz="94660"/>
  </p:normalViewPr>
  <p:slideViewPr>
    <p:cSldViewPr>
      <p:cViewPr varScale="1">
        <p:scale>
          <a:sx n="27" d="100"/>
          <a:sy n="27" d="100"/>
        </p:scale>
        <p:origin x="786" y="13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F5FCE-FDEA-4465-BCF6-C7F63911A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6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CA81D-4204-48B1-A4D7-36EFD127B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8C6D-384C-4677-A8CE-0D580832C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7A3F5-B070-47AF-A223-F33332FE8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1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42BF-F4C0-49CF-80EA-38D6C064D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9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423EF-61E0-492B-A58A-8462960B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7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5B66-FD4B-43D3-97DD-29BBADAFE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5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DC469-4A79-40F8-9FD1-29BC04AA7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6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ED9D9-385C-4EF3-825C-DD7EC451E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0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43B82-F4E2-4569-B1E8-B9E053E8F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5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E94D-57D8-45DE-BBE8-59CBB7A5E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068A-1390-4726-BE45-AB18C473B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8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4" tIns="235127" rIns="470254" bIns="235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70254" tIns="235127" rIns="470254" bIns="235127" numCol="1" anchor="t" anchorCtr="0" compatLnSpc="1">
            <a:prstTxWarp prst="textNoShape">
              <a:avLst/>
            </a:prstTxWarp>
          </a:bodyPr>
          <a:lstStyle>
            <a:lvl1pPr>
              <a:defRPr sz="7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8350"/>
            <a:ext cx="139001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70254" tIns="235127" rIns="470254" bIns="235127" numCol="1" anchor="t" anchorCtr="0" compatLnSpc="1">
            <a:prstTxWarp prst="textNoShape">
              <a:avLst/>
            </a:prstTxWarp>
          </a:bodyPr>
          <a:lstStyle>
            <a:lvl1pPr algn="ctr">
              <a:defRPr sz="7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8350"/>
            <a:ext cx="10242550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70254" tIns="235127" rIns="470254" bIns="235127" numCol="1" anchor="t" anchorCtr="0" compatLnSpc="1">
            <a:prstTxWarp prst="textNoShape">
              <a:avLst/>
            </a:prstTxWarp>
          </a:bodyPr>
          <a:lstStyle>
            <a:lvl1pPr algn="r">
              <a:defRPr sz="7100" smtClean="0">
                <a:latin typeface="Arial" pitchFamily="34" charset="0"/>
              </a:defRPr>
            </a:lvl1pPr>
          </a:lstStyle>
          <a:p>
            <a:pPr>
              <a:defRPr/>
            </a:pPr>
            <a:fld id="{D74CA0E6-19C8-4E24-ACA2-24DF946E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2125" indent="-1762125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475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2275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94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66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38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11075" indent="-1176338" algn="l" defTabSz="4703763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9000">
              <a:schemeClr val="accent1">
                <a:lumMod val="40000"/>
                <a:lumOff val="60000"/>
              </a:schemeClr>
            </a:gs>
            <a:gs pos="64000">
              <a:schemeClr val="accent1">
                <a:lumMod val="60000"/>
                <a:lumOff val="40000"/>
              </a:schemeClr>
            </a:gs>
            <a:gs pos="97000">
              <a:schemeClr val="accent1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42697400" cy="7162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10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[Title]</a:t>
            </a:r>
            <a:br>
              <a:rPr lang="en-US" sz="6000" dirty="0"/>
            </a:br>
            <a:r>
              <a:rPr lang="en-US" sz="6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[Authors]</a:t>
            </a:r>
            <a:br>
              <a:rPr lang="en-US" sz="6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09600" y="7620000"/>
            <a:ext cx="13773150" cy="1371600"/>
          </a:xfrm>
          <a:prstGeom prst="rect">
            <a:avLst/>
          </a:prstGeom>
          <a:gradFill rotWithShape="0">
            <a:gsLst>
              <a:gs pos="0">
                <a:srgbClr val="002060"/>
              </a:gs>
              <a:gs pos="50000">
                <a:srgbClr val="FFFFFF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>
                <a:latin typeface="Bodoni MT" panose="02070603080606020203" pitchFamily="18" charset="0"/>
              </a:rPr>
              <a:t>Introduction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4814550" y="7620000"/>
            <a:ext cx="28543250" cy="1371600"/>
          </a:xfrm>
          <a:prstGeom prst="rect">
            <a:avLst/>
          </a:prstGeom>
          <a:gradFill rotWithShape="0">
            <a:gsLst>
              <a:gs pos="0">
                <a:srgbClr val="002060"/>
              </a:gs>
              <a:gs pos="50000">
                <a:srgbClr val="FFFFFF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>
                <a:latin typeface="Bodoni MT" panose="02070603080606020203" pitchFamily="18" charset="0"/>
              </a:rPr>
              <a:t>Results</a:t>
            </a:r>
          </a:p>
        </p:txBody>
      </p:sp>
      <p:sp>
        <p:nvSpPr>
          <p:cNvPr id="2054" name="Text Box 21"/>
          <p:cNvSpPr txBox="1">
            <a:spLocks noChangeArrowheads="1"/>
          </p:cNvSpPr>
          <p:nvPr/>
        </p:nvSpPr>
        <p:spPr bwMode="auto">
          <a:xfrm>
            <a:off x="730250" y="16681450"/>
            <a:ext cx="1329055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9200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609600" y="18440399"/>
            <a:ext cx="13825518" cy="1404105"/>
          </a:xfrm>
          <a:prstGeom prst="rect">
            <a:avLst/>
          </a:prstGeom>
          <a:gradFill rotWithShape="0">
            <a:gsLst>
              <a:gs pos="0">
                <a:srgbClr val="002060"/>
              </a:gs>
              <a:gs pos="50000">
                <a:srgbClr val="FFFFFF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>
                <a:latin typeface="Bodoni MT" panose="02070603080606020203" pitchFamily="18" charset="0"/>
              </a:rPr>
              <a:t>Methods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9413200" y="28803600"/>
            <a:ext cx="13893800" cy="1371600"/>
          </a:xfrm>
          <a:prstGeom prst="rect">
            <a:avLst/>
          </a:prstGeom>
          <a:gradFill rotWithShape="0">
            <a:gsLst>
              <a:gs pos="0">
                <a:srgbClr val="002060"/>
              </a:gs>
              <a:gs pos="50000">
                <a:srgbClr val="FFFFFF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>
                <a:latin typeface="Bodoni MT" panose="02070603080606020203" pitchFamily="18" charset="0"/>
              </a:rPr>
              <a:t>References</a:t>
            </a:r>
          </a:p>
        </p:txBody>
      </p:sp>
      <p:sp>
        <p:nvSpPr>
          <p:cNvPr id="2059" name="Text Box 32"/>
          <p:cNvSpPr txBox="1">
            <a:spLocks noChangeArrowheads="1"/>
          </p:cNvSpPr>
          <p:nvPr/>
        </p:nvSpPr>
        <p:spPr bwMode="auto">
          <a:xfrm>
            <a:off x="29532942" y="20193000"/>
            <a:ext cx="13868400" cy="6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71450" tIns="85725" rIns="171450" bIns="85725">
            <a:spAutoFit/>
          </a:bodyPr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2900" dirty="0"/>
              <a:t>     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9413200" y="18451067"/>
            <a:ext cx="13944600" cy="1371600"/>
          </a:xfrm>
          <a:prstGeom prst="rect">
            <a:avLst/>
          </a:prstGeom>
          <a:gradFill rotWithShape="0">
            <a:gsLst>
              <a:gs pos="0">
                <a:srgbClr val="002060"/>
              </a:gs>
              <a:gs pos="50000">
                <a:srgbClr val="FFFFFF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71450" tIns="85725" rIns="171450" bIns="85725" anchor="ctr"/>
          <a:lstStyle/>
          <a:p>
            <a:pPr algn="ctr" defTabSz="4703763">
              <a:defRPr/>
            </a:pPr>
            <a:r>
              <a:rPr lang="en-US" sz="5400" b="1" dirty="0">
                <a:latin typeface="Bodoni MT" panose="02070603080606020203" pitchFamily="18" charset="0"/>
              </a:rPr>
              <a:t>Conclusion</a:t>
            </a: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609600" y="20040600"/>
            <a:ext cx="13531850" cy="922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en-US" sz="3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4826345" y="9328357"/>
            <a:ext cx="13901055" cy="3977099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679448" y="9380673"/>
            <a:ext cx="13703302" cy="829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450" tIns="85725" rIns="171450" bIns="85725"/>
          <a:lstStyle>
            <a:lvl1pPr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en-US" sz="29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824187" y="13563600"/>
            <a:ext cx="13903213" cy="9144000"/>
            <a:chOff x="14824187" y="13411200"/>
            <a:chExt cx="13903213" cy="9144000"/>
          </a:xfrm>
        </p:grpSpPr>
        <p:sp>
          <p:nvSpPr>
            <p:cNvPr id="114" name="Rectangle 113"/>
            <p:cNvSpPr/>
            <p:nvPr/>
          </p:nvSpPr>
          <p:spPr bwMode="auto">
            <a:xfrm>
              <a:off x="14824187" y="13475671"/>
              <a:ext cx="13903213" cy="9079529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14826344" y="13411200"/>
              <a:ext cx="13901056" cy="8301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4813300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 2</a:t>
              </a:r>
            </a:p>
          </p:txBody>
        </p:sp>
      </p:grpSp>
      <p:pic>
        <p:nvPicPr>
          <p:cNvPr id="113" name="Picture 1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2800" y="11730449"/>
            <a:ext cx="581025" cy="30861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9530623" y="9328357"/>
            <a:ext cx="13827176" cy="8610600"/>
            <a:chOff x="29413036" y="9220200"/>
            <a:chExt cx="13804157" cy="8505877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29413200" y="9277263"/>
              <a:ext cx="13803993" cy="844881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Rectangle 30"/>
            <p:cNvSpPr>
              <a:spLocks noChangeArrowheads="1"/>
            </p:cNvSpPr>
            <p:nvPr/>
          </p:nvSpPr>
          <p:spPr bwMode="auto">
            <a:xfrm>
              <a:off x="29413036" y="9220200"/>
              <a:ext cx="13804157" cy="8062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4813300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 4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814550" y="23012400"/>
            <a:ext cx="13881100" cy="9144000"/>
            <a:chOff x="14884852" y="22783800"/>
            <a:chExt cx="13810798" cy="9144000"/>
          </a:xfrm>
        </p:grpSpPr>
        <p:sp>
          <p:nvSpPr>
            <p:cNvPr id="115" name="Rectangle 114"/>
            <p:cNvSpPr/>
            <p:nvPr/>
          </p:nvSpPr>
          <p:spPr bwMode="auto">
            <a:xfrm>
              <a:off x="14891657" y="22849509"/>
              <a:ext cx="13803993" cy="9078291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14884852" y="22783800"/>
              <a:ext cx="13809891" cy="844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defTabSz="4813300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 3</a:t>
              </a:r>
            </a:p>
          </p:txBody>
        </p:sp>
      </p:grpSp>
      <p:sp>
        <p:nvSpPr>
          <p:cNvPr id="90" name="Rectangle 30"/>
          <p:cNvSpPr>
            <a:spLocks noChangeArrowheads="1"/>
          </p:cNvSpPr>
          <p:nvPr/>
        </p:nvSpPr>
        <p:spPr bwMode="auto">
          <a:xfrm>
            <a:off x="14839747" y="9319592"/>
            <a:ext cx="13901056" cy="83019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481330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13216</TotalTime>
  <Words>22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Bodoni MT</vt:lpstr>
      <vt:lpstr>Times New Roman</vt:lpstr>
      <vt:lpstr>Default Design</vt:lpstr>
      <vt:lpstr>[Title] [Authors] 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Erickson, Molly [PSY]</cp:lastModifiedBy>
  <cp:revision>175</cp:revision>
  <dcterms:created xsi:type="dcterms:W3CDTF">2004-07-26T21:45:23Z</dcterms:created>
  <dcterms:modified xsi:type="dcterms:W3CDTF">2023-12-05T16:21:02Z</dcterms:modified>
  <cp:category>templates for scientific poster</cp:category>
</cp:coreProperties>
</file>