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4"/>
  </p:notesMasterIdLst>
  <p:sldIdLst>
    <p:sldId id="258" r:id="rId2"/>
    <p:sldId id="259" r:id="rId3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9C9"/>
    <a:srgbClr val="CA0202"/>
    <a:srgbClr val="E20000"/>
    <a:srgbClr val="E5DFDB"/>
    <a:srgbClr val="990000"/>
    <a:srgbClr val="EDE7E3"/>
    <a:srgbClr val="FFF7DA"/>
    <a:srgbClr val="EDDFDF"/>
    <a:srgbClr val="DACDCD"/>
    <a:srgbClr val="DAC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00" autoAdjust="0"/>
    <p:restoredTop sz="95206" autoAdjust="0"/>
  </p:normalViewPr>
  <p:slideViewPr>
    <p:cSldViewPr>
      <p:cViewPr varScale="1">
        <p:scale>
          <a:sx n="24" d="100"/>
          <a:sy n="24" d="100"/>
        </p:scale>
        <p:origin x="2034" y="7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38000">
              <a:schemeClr val="bg2">
                <a:alpha val="0"/>
              </a:schemeClr>
            </a:gs>
            <a:gs pos="91000">
              <a:srgbClr val="E5DFDB">
                <a:alpha val="0"/>
                <a:lumMod val="0"/>
                <a:lumOff val="100000"/>
              </a:srgbClr>
            </a:gs>
            <a:gs pos="65000">
              <a:schemeClr val="accent6">
                <a:lumMod val="45000"/>
                <a:lumOff val="55000"/>
              </a:schemeClr>
            </a:gs>
            <a:gs pos="61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-525547" y="34899"/>
            <a:ext cx="35312164" cy="46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25" tIns="39970" rIns="79925" bIns="39970" anchor="t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80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endParaRPr lang="en-US" sz="2800" baseline="30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400" b="0" baseline="0" dirty="0">
              <a:latin typeface="Arial"/>
              <a:ea typeface="MS PGothic"/>
              <a:cs typeface="Arial"/>
            </a:endParaRPr>
          </a:p>
          <a:p>
            <a:pPr algn="ctr"/>
            <a:r>
              <a:rPr lang="en-US" sz="4800" b="0" baseline="0" dirty="0">
                <a:latin typeface="Arial"/>
                <a:ea typeface="MS PGothic"/>
                <a:cs typeface="Arial"/>
              </a:rPr>
              <a:t>Authors</a:t>
            </a:r>
            <a:endParaRPr lang="en-US" sz="4800" dirty="0"/>
          </a:p>
          <a:p>
            <a:pPr algn="ctr" eaLnBrk="1" hangingPunct="1">
              <a:spcBef>
                <a:spcPts val="0"/>
              </a:spcBef>
            </a:pPr>
            <a:endParaRPr lang="en-US" sz="8200" dirty="0"/>
          </a:p>
          <a:p>
            <a:pPr algn="ctr" eaLnBrk="1" hangingPunct="1">
              <a:spcBef>
                <a:spcPct val="50000"/>
              </a:spcBef>
            </a:pPr>
            <a:endParaRPr lang="en-US" altLang="zh-CN" sz="6200" baseline="0" dirty="0">
              <a:ea typeface="SimSun" pitchFamily="2" charset="-122"/>
            </a:endParaRP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 dirty="0">
              <a:ea typeface="SimSun" pitchFamily="2" charset="-122"/>
            </a:endParaRPr>
          </a:p>
          <a:p>
            <a:pPr algn="ctr"/>
            <a:endParaRPr lang="en-US" altLang="zh-CN" sz="1900" dirty="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AE1046-24A3-45B1-A331-230DE07F29AC}"/>
              </a:ext>
            </a:extLst>
          </p:cNvPr>
          <p:cNvSpPr/>
          <p:nvPr/>
        </p:nvSpPr>
        <p:spPr>
          <a:xfrm>
            <a:off x="349598" y="3962400"/>
            <a:ext cx="14422369" cy="840795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AE1046-24A3-45B1-A331-230DE07F29AC}"/>
              </a:ext>
            </a:extLst>
          </p:cNvPr>
          <p:cNvSpPr/>
          <p:nvPr/>
        </p:nvSpPr>
        <p:spPr>
          <a:xfrm>
            <a:off x="15021082" y="3962400"/>
            <a:ext cx="15535118" cy="840795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Task and Results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AE1046-24A3-45B1-A331-230DE07F29AC}"/>
              </a:ext>
            </a:extLst>
          </p:cNvPr>
          <p:cNvSpPr/>
          <p:nvPr/>
        </p:nvSpPr>
        <p:spPr>
          <a:xfrm>
            <a:off x="30802735" y="19321450"/>
            <a:ext cx="12856991" cy="803339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Conclusions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9AE1046-24A3-45B1-A331-230DE07F29AC}"/>
              </a:ext>
            </a:extLst>
          </p:cNvPr>
          <p:cNvSpPr/>
          <p:nvPr/>
        </p:nvSpPr>
        <p:spPr>
          <a:xfrm>
            <a:off x="30737619" y="3962400"/>
            <a:ext cx="12848781" cy="839138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Results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AE1046-24A3-45B1-A331-230DE07F29AC}"/>
              </a:ext>
            </a:extLst>
          </p:cNvPr>
          <p:cNvSpPr/>
          <p:nvPr/>
        </p:nvSpPr>
        <p:spPr>
          <a:xfrm>
            <a:off x="349597" y="19964400"/>
            <a:ext cx="14416192" cy="825795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Methods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E09FF5-0449-463A-9714-E2E3E220B87B}"/>
              </a:ext>
            </a:extLst>
          </p:cNvPr>
          <p:cNvSpPr/>
          <p:nvPr/>
        </p:nvSpPr>
        <p:spPr>
          <a:xfrm>
            <a:off x="30768758" y="29641800"/>
            <a:ext cx="12831802" cy="838200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aseline="0" dirty="0">
                <a:solidFill>
                  <a:schemeClr val="bg1"/>
                </a:solidFill>
                <a:latin typeface="Arial"/>
                <a:cs typeface="Arial"/>
              </a:rPr>
              <a:t>References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C5D74C-F908-4A93-B3D9-5AA0CA9E6940}"/>
              </a:ext>
            </a:extLst>
          </p:cNvPr>
          <p:cNvSpPr txBox="1"/>
          <p:nvPr/>
        </p:nvSpPr>
        <p:spPr>
          <a:xfrm>
            <a:off x="29808360" y="5364356"/>
            <a:ext cx="6553200" cy="44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4" name="Picture 53" descr="Text&#10;&#10;Description automatically generated">
            <a:extLst>
              <a:ext uri="{FF2B5EF4-FFF2-40B4-BE49-F238E27FC236}">
                <a16:creationId xmlns:a16="http://schemas.microsoft.com/office/drawing/2014/main" id="{B3F0C713-BB0B-47AA-8C46-828983507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6600" y="216839"/>
            <a:ext cx="9134655" cy="3182743"/>
          </a:xfrm>
          <a:prstGeom prst="rect">
            <a:avLst/>
          </a:prstGeom>
        </p:spPr>
      </p:pic>
      <p:cxnSp>
        <p:nvCxnSpPr>
          <p:cNvPr id="14344" name="Straight Connector 14343">
            <a:extLst>
              <a:ext uri="{FF2B5EF4-FFF2-40B4-BE49-F238E27FC236}">
                <a16:creationId xmlns:a16="http://schemas.microsoft.com/office/drawing/2014/main" id="{C04D9432-18D8-40B5-B01E-32AF48DF6B4B}"/>
              </a:ext>
            </a:extLst>
          </p:cNvPr>
          <p:cNvCxnSpPr>
            <a:cxnSpLocks/>
          </p:cNvCxnSpPr>
          <p:nvPr/>
        </p:nvCxnSpPr>
        <p:spPr>
          <a:xfrm flipH="1">
            <a:off x="30467582" y="3962400"/>
            <a:ext cx="94435" cy="2895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4FF0E19-9D2C-42CC-A9FD-D7670A84C54E}"/>
              </a:ext>
            </a:extLst>
          </p:cNvPr>
          <p:cNvCxnSpPr>
            <a:cxnSpLocks/>
          </p:cNvCxnSpPr>
          <p:nvPr/>
        </p:nvCxnSpPr>
        <p:spPr>
          <a:xfrm flipH="1">
            <a:off x="14916965" y="3962400"/>
            <a:ext cx="94435" cy="2895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48" name="Straight Connector 14347">
            <a:extLst>
              <a:ext uri="{FF2B5EF4-FFF2-40B4-BE49-F238E27FC236}">
                <a16:creationId xmlns:a16="http://schemas.microsoft.com/office/drawing/2014/main" id="{CA20D987-158C-456B-B4C3-DC3335F28FC6}"/>
              </a:ext>
            </a:extLst>
          </p:cNvPr>
          <p:cNvCxnSpPr>
            <a:cxnSpLocks/>
          </p:cNvCxnSpPr>
          <p:nvPr/>
        </p:nvCxnSpPr>
        <p:spPr>
          <a:xfrm>
            <a:off x="15011400" y="11353800"/>
            <a:ext cx="15544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, box and whisker chart&#10;&#10;Description automatically generated">
            <a:extLst>
              <a:ext uri="{FF2B5EF4-FFF2-40B4-BE49-F238E27FC236}">
                <a16:creationId xmlns:a16="http://schemas.microsoft.com/office/drawing/2014/main" id="{3627A7AD-7DD4-44F2-9B78-DD971D668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606" y="8281559"/>
            <a:ext cx="7680846" cy="5707881"/>
          </a:xfrm>
          <a:prstGeom prst="rect">
            <a:avLst/>
          </a:prstGeom>
        </p:spPr>
      </p:pic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04A146B4-B21A-49EE-AF61-C98CF3872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535" y="8333760"/>
            <a:ext cx="7854272" cy="57832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7F057B-15E1-4EEC-AE20-056D331B2959}"/>
              </a:ext>
            </a:extLst>
          </p:cNvPr>
          <p:cNvSpPr txBox="1"/>
          <p:nvPr/>
        </p:nvSpPr>
        <p:spPr>
          <a:xfrm>
            <a:off x="2803358" y="7391400"/>
            <a:ext cx="7496176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2. </a:t>
            </a:r>
            <a:r>
              <a:rPr lang="en-US" b="0" dirty="0"/>
              <a:t>Aim 1 alpha desynchronization results comparing HCS and PSY across the three task variants</a:t>
            </a:r>
            <a:r>
              <a:rPr lang="en-US" dirty="0"/>
              <a:t>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B009B-8D04-44E2-8B65-3A536169D249}"/>
              </a:ext>
            </a:extLst>
          </p:cNvPr>
          <p:cNvSpPr txBox="1"/>
          <p:nvPr/>
        </p:nvSpPr>
        <p:spPr>
          <a:xfrm>
            <a:off x="10820400" y="7315200"/>
            <a:ext cx="7333406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3. </a:t>
            </a:r>
            <a:r>
              <a:rPr lang="en-US" b="0" dirty="0"/>
              <a:t>Aim 2 alpha desynchronization results comparing all subject groups across three task variants.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DCAF492-BEBA-4ED2-AC73-893F37164768}"/>
              </a:ext>
            </a:extLst>
          </p:cNvPr>
          <p:cNvGrpSpPr/>
          <p:nvPr/>
        </p:nvGrpSpPr>
        <p:grpSpPr>
          <a:xfrm>
            <a:off x="18831980" y="9490716"/>
            <a:ext cx="7153194" cy="4918358"/>
            <a:chOff x="15960521" y="6427338"/>
            <a:chExt cx="7153194" cy="4918358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526D095-4ACE-4A29-A4E1-EED530C3882C}"/>
                </a:ext>
              </a:extLst>
            </p:cNvPr>
            <p:cNvGrpSpPr/>
            <p:nvPr/>
          </p:nvGrpSpPr>
          <p:grpSpPr>
            <a:xfrm>
              <a:off x="15960521" y="6974292"/>
              <a:ext cx="7153194" cy="4371404"/>
              <a:chOff x="21488400" y="4876800"/>
              <a:chExt cx="8627819" cy="5324452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1C3836D-42DC-421A-8FA8-38F0404DE301}"/>
                  </a:ext>
                </a:extLst>
              </p:cNvPr>
              <p:cNvSpPr/>
              <p:nvPr/>
            </p:nvSpPr>
            <p:spPr>
              <a:xfrm>
                <a:off x="21488400" y="4876800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7FDED54-DA01-4425-B92F-64C4ED4AF0B3}"/>
                  </a:ext>
                </a:extLst>
              </p:cNvPr>
              <p:cNvSpPr/>
              <p:nvPr/>
            </p:nvSpPr>
            <p:spPr>
              <a:xfrm>
                <a:off x="23567035" y="5737567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22E0D40-CD9A-4686-A39E-F4C89A2126CE}"/>
                  </a:ext>
                </a:extLst>
              </p:cNvPr>
              <p:cNvSpPr/>
              <p:nvPr/>
            </p:nvSpPr>
            <p:spPr>
              <a:xfrm>
                <a:off x="25591500" y="6683956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6BF6216-8F21-4D28-AA8F-D671BFF1CCC7}"/>
                  </a:ext>
                </a:extLst>
              </p:cNvPr>
              <p:cNvSpPr/>
              <p:nvPr/>
            </p:nvSpPr>
            <p:spPr>
              <a:xfrm>
                <a:off x="27635458" y="7618412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B155A773-337D-4E9E-A808-E19E296E35B6}"/>
                  </a:ext>
                </a:extLst>
              </p:cNvPr>
              <p:cNvSpPr/>
              <p:nvPr/>
            </p:nvSpPr>
            <p:spPr>
              <a:xfrm>
                <a:off x="24079200" y="6683956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EABC4014-D9EB-4301-97C4-BD7AEE43DDF5}"/>
                  </a:ext>
                </a:extLst>
              </p:cNvPr>
              <p:cNvSpPr/>
              <p:nvPr/>
            </p:nvSpPr>
            <p:spPr>
              <a:xfrm>
                <a:off x="24803084" y="5927522"/>
                <a:ext cx="228600" cy="228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ross 103">
                <a:extLst>
                  <a:ext uri="{FF2B5EF4-FFF2-40B4-BE49-F238E27FC236}">
                    <a16:creationId xmlns:a16="http://schemas.microsoft.com/office/drawing/2014/main" id="{999C3036-A186-4245-BF10-B42540895F3F}"/>
                  </a:ext>
                </a:extLst>
              </p:cNvPr>
              <p:cNvSpPr/>
              <p:nvPr/>
            </p:nvSpPr>
            <p:spPr>
              <a:xfrm>
                <a:off x="22500251" y="5543341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ross 104">
                <a:extLst>
                  <a:ext uri="{FF2B5EF4-FFF2-40B4-BE49-F238E27FC236}">
                    <a16:creationId xmlns:a16="http://schemas.microsoft.com/office/drawing/2014/main" id="{A1AF8F23-6594-4E3C-9FDF-8467A157CDBC}"/>
                  </a:ext>
                </a:extLst>
              </p:cNvPr>
              <p:cNvSpPr/>
              <p:nvPr/>
            </p:nvSpPr>
            <p:spPr>
              <a:xfrm>
                <a:off x="24633835" y="6346076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Cross 105">
                <a:extLst>
                  <a:ext uri="{FF2B5EF4-FFF2-40B4-BE49-F238E27FC236}">
                    <a16:creationId xmlns:a16="http://schemas.microsoft.com/office/drawing/2014/main" id="{E3611F0B-B4EB-4D83-8797-2F5A21515967}"/>
                  </a:ext>
                </a:extLst>
              </p:cNvPr>
              <p:cNvSpPr/>
              <p:nvPr/>
            </p:nvSpPr>
            <p:spPr>
              <a:xfrm>
                <a:off x="26658300" y="7411787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Cross 106">
                <a:extLst>
                  <a:ext uri="{FF2B5EF4-FFF2-40B4-BE49-F238E27FC236}">
                    <a16:creationId xmlns:a16="http://schemas.microsoft.com/office/drawing/2014/main" id="{58214264-5B8A-429E-99F5-637B6FBE4BC1}"/>
                  </a:ext>
                </a:extLst>
              </p:cNvPr>
              <p:cNvSpPr/>
              <p:nvPr/>
            </p:nvSpPr>
            <p:spPr>
              <a:xfrm>
                <a:off x="28702258" y="8341834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AF4229A2-00E4-4D71-87F1-A1E1C4D7D1A4}"/>
                  </a:ext>
                </a:extLst>
              </p:cNvPr>
              <p:cNvSpPr/>
              <p:nvPr/>
            </p:nvSpPr>
            <p:spPr>
              <a:xfrm>
                <a:off x="28194000" y="868680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395A9666-6FAA-4457-A791-4A451F7513B4}"/>
                  </a:ext>
                </a:extLst>
              </p:cNvPr>
              <p:cNvSpPr/>
              <p:nvPr/>
            </p:nvSpPr>
            <p:spPr>
              <a:xfrm>
                <a:off x="28930858" y="7865823"/>
                <a:ext cx="228600" cy="228600"/>
              </a:xfrm>
              <a:prstGeom prst="rect">
                <a:avLst/>
              </a:prstGeom>
              <a:solidFill>
                <a:srgbClr val="DF29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EB07860-B9B5-4D27-BFE3-DC34557C7777}"/>
                  </a:ext>
                </a:extLst>
              </p:cNvPr>
              <p:cNvSpPr txBox="1"/>
              <p:nvPr/>
            </p:nvSpPr>
            <p:spPr>
              <a:xfrm>
                <a:off x="21993689" y="6518409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1500ms</a:t>
                </a:r>
                <a:endParaRPr lang="en-US" dirty="0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C35024A1-311C-4359-A186-EB151A9C98D7}"/>
                  </a:ext>
                </a:extLst>
              </p:cNvPr>
              <p:cNvSpPr txBox="1"/>
              <p:nvPr/>
            </p:nvSpPr>
            <p:spPr>
              <a:xfrm>
                <a:off x="24193500" y="7393475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200ms</a:t>
                </a:r>
                <a:endParaRPr lang="en-US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AAD37FD-4641-4212-84A2-C8A19FDFA2F4}"/>
                  </a:ext>
                </a:extLst>
              </p:cNvPr>
              <p:cNvSpPr txBox="1"/>
              <p:nvPr/>
            </p:nvSpPr>
            <p:spPr>
              <a:xfrm>
                <a:off x="26219552" y="8326293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2000ms</a:t>
                </a:r>
                <a:endParaRPr lang="en-US" dirty="0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FD72DC51-6FC1-4EA3-8B1A-E8B9DCFAF116}"/>
                  </a:ext>
                </a:extLst>
              </p:cNvPr>
              <p:cNvSpPr txBox="1"/>
              <p:nvPr/>
            </p:nvSpPr>
            <p:spPr>
              <a:xfrm>
                <a:off x="27745497" y="9325113"/>
                <a:ext cx="2370722" cy="462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Until Response</a:t>
                </a:r>
                <a:endParaRPr lang="en-US" dirty="0"/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2B897D22-23CF-4AD1-85CD-733FE58B4EF3}"/>
                  </a:ext>
                </a:extLst>
              </p:cNvPr>
              <p:cNvSpPr txBox="1"/>
              <p:nvPr/>
            </p:nvSpPr>
            <p:spPr>
              <a:xfrm>
                <a:off x="28115659" y="9738903"/>
                <a:ext cx="1516347" cy="462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“</a:t>
                </a:r>
                <a:r>
                  <a:rPr lang="en-US" sz="2800" dirty="0"/>
                  <a:t>Change</a:t>
                </a:r>
                <a:r>
                  <a:rPr lang="en-US" sz="2400" dirty="0"/>
                  <a:t>”</a:t>
                </a:r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13E765-7DA9-4EBE-8A21-555F7CA34F97}"/>
                </a:ext>
              </a:extLst>
            </p:cNvPr>
            <p:cNvSpPr txBox="1"/>
            <p:nvPr/>
          </p:nvSpPr>
          <p:spPr>
            <a:xfrm>
              <a:off x="16632964" y="6427338"/>
              <a:ext cx="1286021" cy="441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SS2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D9AF422-7B83-4AB4-A88B-1E74E1C2ED50}"/>
              </a:ext>
            </a:extLst>
          </p:cNvPr>
          <p:cNvGrpSpPr/>
          <p:nvPr/>
        </p:nvGrpSpPr>
        <p:grpSpPr>
          <a:xfrm>
            <a:off x="22475009" y="6432617"/>
            <a:ext cx="7461208" cy="4894480"/>
            <a:chOff x="22475009" y="6432617"/>
            <a:chExt cx="7461208" cy="4894480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F476250E-E0FD-43AB-8D33-0EA5BEED4CBF}"/>
                </a:ext>
              </a:extLst>
            </p:cNvPr>
            <p:cNvGrpSpPr/>
            <p:nvPr/>
          </p:nvGrpSpPr>
          <p:grpSpPr>
            <a:xfrm>
              <a:off x="22475009" y="6965067"/>
              <a:ext cx="7461208" cy="4362030"/>
              <a:chOff x="27684766" y="3015307"/>
              <a:chExt cx="8768546" cy="5178554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75D8B06B-AA7A-433A-9CCF-16F504A07047}"/>
                  </a:ext>
                </a:extLst>
              </p:cNvPr>
              <p:cNvSpPr/>
              <p:nvPr/>
            </p:nvSpPr>
            <p:spPr>
              <a:xfrm>
                <a:off x="27684766" y="3015307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9B01167-F8EB-49DF-B844-4996B0A7C89E}"/>
                  </a:ext>
                </a:extLst>
              </p:cNvPr>
              <p:cNvSpPr/>
              <p:nvPr/>
            </p:nvSpPr>
            <p:spPr>
              <a:xfrm>
                <a:off x="29763401" y="3876074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6CA5084-7BA6-4429-A980-4CA6F96BCEC1}"/>
                  </a:ext>
                </a:extLst>
              </p:cNvPr>
              <p:cNvSpPr/>
              <p:nvPr/>
            </p:nvSpPr>
            <p:spPr>
              <a:xfrm>
                <a:off x="31787866" y="4822463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C9BF82CC-25B2-4A55-BBB8-7199CAB7BAB6}"/>
                  </a:ext>
                </a:extLst>
              </p:cNvPr>
              <p:cNvSpPr/>
              <p:nvPr/>
            </p:nvSpPr>
            <p:spPr>
              <a:xfrm>
                <a:off x="33831824" y="5756919"/>
                <a:ext cx="2362200" cy="16742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7115DF7-A94B-48A6-A1D2-887CEF01565C}"/>
                  </a:ext>
                </a:extLst>
              </p:cNvPr>
              <p:cNvSpPr/>
              <p:nvPr/>
            </p:nvSpPr>
            <p:spPr>
              <a:xfrm>
                <a:off x="30275566" y="4822463"/>
                <a:ext cx="228600" cy="228600"/>
              </a:xfrm>
              <a:prstGeom prst="rect">
                <a:avLst/>
              </a:prstGeom>
              <a:solidFill>
                <a:srgbClr val="CA02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Cross 122">
                <a:extLst>
                  <a:ext uri="{FF2B5EF4-FFF2-40B4-BE49-F238E27FC236}">
                    <a16:creationId xmlns:a16="http://schemas.microsoft.com/office/drawing/2014/main" id="{B4B3B55B-D722-4C99-846A-6E939DFEF2CB}"/>
                  </a:ext>
                </a:extLst>
              </p:cNvPr>
              <p:cNvSpPr/>
              <p:nvPr/>
            </p:nvSpPr>
            <p:spPr>
              <a:xfrm>
                <a:off x="28696617" y="3681848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Cross 123">
                <a:extLst>
                  <a:ext uri="{FF2B5EF4-FFF2-40B4-BE49-F238E27FC236}">
                    <a16:creationId xmlns:a16="http://schemas.microsoft.com/office/drawing/2014/main" id="{3A08CD6E-8959-426E-87DE-22DAB191E991}"/>
                  </a:ext>
                </a:extLst>
              </p:cNvPr>
              <p:cNvSpPr/>
              <p:nvPr/>
            </p:nvSpPr>
            <p:spPr>
              <a:xfrm>
                <a:off x="30830201" y="4484583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Cross 124">
                <a:extLst>
                  <a:ext uri="{FF2B5EF4-FFF2-40B4-BE49-F238E27FC236}">
                    <a16:creationId xmlns:a16="http://schemas.microsoft.com/office/drawing/2014/main" id="{D1709354-1AE8-4546-A1FF-EA6561CC6F5E}"/>
                  </a:ext>
                </a:extLst>
              </p:cNvPr>
              <p:cNvSpPr/>
              <p:nvPr/>
            </p:nvSpPr>
            <p:spPr>
              <a:xfrm>
                <a:off x="32854666" y="5550294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Cross 125">
                <a:extLst>
                  <a:ext uri="{FF2B5EF4-FFF2-40B4-BE49-F238E27FC236}">
                    <a16:creationId xmlns:a16="http://schemas.microsoft.com/office/drawing/2014/main" id="{FF0E8F94-7675-40E5-AEC6-23449FBC831C}"/>
                  </a:ext>
                </a:extLst>
              </p:cNvPr>
              <p:cNvSpPr/>
              <p:nvPr/>
            </p:nvSpPr>
            <p:spPr>
              <a:xfrm>
                <a:off x="34898624" y="6480341"/>
                <a:ext cx="228600" cy="228601"/>
              </a:xfrm>
              <a:prstGeom prst="plus">
                <a:avLst>
                  <a:gd name="adj" fmla="val 405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924853EB-6F97-4528-830D-2E78D8501751}"/>
                  </a:ext>
                </a:extLst>
              </p:cNvPr>
              <p:cNvSpPr/>
              <p:nvPr/>
            </p:nvSpPr>
            <p:spPr>
              <a:xfrm>
                <a:off x="34390366" y="6825307"/>
                <a:ext cx="228600" cy="228600"/>
              </a:xfrm>
              <a:prstGeom prst="rect">
                <a:avLst/>
              </a:prstGeom>
              <a:solidFill>
                <a:srgbClr val="CA02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FFC4F6B4-F479-478D-9714-E57A3B11F6B0}"/>
                  </a:ext>
                </a:extLst>
              </p:cNvPr>
              <p:cNvSpPr/>
              <p:nvPr/>
            </p:nvSpPr>
            <p:spPr>
              <a:xfrm>
                <a:off x="31260547" y="4713184"/>
                <a:ext cx="228600" cy="2286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4957EA4-ECAA-44B0-BABA-9DA3842CA068}"/>
                  </a:ext>
                </a:extLst>
              </p:cNvPr>
              <p:cNvSpPr/>
              <p:nvPr/>
            </p:nvSpPr>
            <p:spPr>
              <a:xfrm>
                <a:off x="35367524" y="6711462"/>
                <a:ext cx="228600" cy="2286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6D7C783-AB3E-495D-9C44-20AAC0018BCA}"/>
                  </a:ext>
                </a:extLst>
              </p:cNvPr>
              <p:cNvSpPr txBox="1"/>
              <p:nvPr/>
            </p:nvSpPr>
            <p:spPr>
              <a:xfrm>
                <a:off x="28190055" y="4656916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1500ms</a:t>
                </a:r>
                <a:endParaRPr lang="en-US" dirty="0"/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6401DBCF-1315-4DFF-892E-B3BC26355D4F}"/>
                  </a:ext>
                </a:extLst>
              </p:cNvPr>
              <p:cNvSpPr txBox="1"/>
              <p:nvPr/>
            </p:nvSpPr>
            <p:spPr>
              <a:xfrm>
                <a:off x="30389866" y="5531982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200ms</a:t>
                </a:r>
                <a:endParaRPr lang="en-US" dirty="0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A7549908-01B0-4E2B-80BE-EF88A39330F6}"/>
                  </a:ext>
                </a:extLst>
              </p:cNvPr>
              <p:cNvSpPr txBox="1"/>
              <p:nvPr/>
            </p:nvSpPr>
            <p:spPr>
              <a:xfrm>
                <a:off x="32415918" y="6464800"/>
                <a:ext cx="1371600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2000ms</a:t>
                </a:r>
                <a:endParaRPr lang="en-US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53F34F9-1908-4F21-BA84-992CCB47A392}"/>
                  </a:ext>
                </a:extLst>
              </p:cNvPr>
              <p:cNvSpPr txBox="1"/>
              <p:nvPr/>
            </p:nvSpPr>
            <p:spPr>
              <a:xfrm>
                <a:off x="33957019" y="7434121"/>
                <a:ext cx="2496293" cy="45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Until Response</a:t>
                </a:r>
                <a:endParaRPr lang="en-US" dirty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D081BEE4-E948-4937-85A9-1D2A996DD19D}"/>
                  </a:ext>
                </a:extLst>
              </p:cNvPr>
              <p:cNvSpPr/>
              <p:nvPr/>
            </p:nvSpPr>
            <p:spPr>
              <a:xfrm>
                <a:off x="31092541" y="4054201"/>
                <a:ext cx="228600" cy="228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6E86D6D8-48EE-46DD-945E-413D7A5C4F4C}"/>
                  </a:ext>
                </a:extLst>
              </p:cNvPr>
              <p:cNvSpPr/>
              <p:nvPr/>
            </p:nvSpPr>
            <p:spPr>
              <a:xfrm>
                <a:off x="35205166" y="6015634"/>
                <a:ext cx="228600" cy="228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0B02A733-81EF-4FCB-B0AC-9456556989C8}"/>
                  </a:ext>
                </a:extLst>
              </p:cNvPr>
              <p:cNvSpPr/>
              <p:nvPr/>
            </p:nvSpPr>
            <p:spPr>
              <a:xfrm>
                <a:off x="34898624" y="6937248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6F943D7-AE3A-4A16-9545-5223F59242CA}"/>
                  </a:ext>
                </a:extLst>
              </p:cNvPr>
              <p:cNvSpPr/>
              <p:nvPr/>
            </p:nvSpPr>
            <p:spPr>
              <a:xfrm>
                <a:off x="30751941" y="4936763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1427DE36-5FF3-41E7-A5AE-D6359DF33B4B}"/>
                  </a:ext>
                </a:extLst>
              </p:cNvPr>
              <p:cNvSpPr/>
              <p:nvPr/>
            </p:nvSpPr>
            <p:spPr>
              <a:xfrm>
                <a:off x="30455453" y="4168501"/>
                <a:ext cx="228600" cy="2286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2806921D-D31A-4D33-9341-74DC1CB03B5D}"/>
                  </a:ext>
                </a:extLst>
              </p:cNvPr>
              <p:cNvSpPr/>
              <p:nvPr/>
            </p:nvSpPr>
            <p:spPr>
              <a:xfrm>
                <a:off x="34563316" y="6156122"/>
                <a:ext cx="228600" cy="2286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3266859-4C5A-430C-9BCF-DBAA87303FE6}"/>
                  </a:ext>
                </a:extLst>
              </p:cNvPr>
              <p:cNvSpPr txBox="1"/>
              <p:nvPr/>
            </p:nvSpPr>
            <p:spPr>
              <a:xfrm>
                <a:off x="34119315" y="7814270"/>
                <a:ext cx="2171699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“No Change”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763F4C2-B3B7-49FD-A9D6-27B3C1C73E7D}"/>
                </a:ext>
              </a:extLst>
            </p:cNvPr>
            <p:cNvSpPr txBox="1"/>
            <p:nvPr/>
          </p:nvSpPr>
          <p:spPr>
            <a:xfrm>
              <a:off x="23071840" y="6432617"/>
              <a:ext cx="1286021" cy="441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SS5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751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20474</TotalTime>
  <Words>66</Words>
  <Application>Microsoft Office PowerPoint</Application>
  <PresentationFormat>Custom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Courier New</vt:lpstr>
      <vt:lpstr>Palatino Linotype</vt:lpstr>
      <vt:lpstr>Tahoma</vt:lpstr>
      <vt:lpstr>Executive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Laura Crespo</cp:lastModifiedBy>
  <cp:revision>552</cp:revision>
  <cp:lastPrinted>2013-08-04T02:58:23Z</cp:lastPrinted>
  <dcterms:created xsi:type="dcterms:W3CDTF">2011-10-21T15:46:33Z</dcterms:created>
  <dcterms:modified xsi:type="dcterms:W3CDTF">2023-12-12T14:27:11Z</dcterms:modified>
</cp:coreProperties>
</file>